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handoutMasterIdLst>
    <p:handoutMasterId r:id="rId6"/>
  </p:handoutMasterIdLst>
  <p:sldIdLst>
    <p:sldId id="372" r:id="rId2"/>
    <p:sldId id="375" r:id="rId3"/>
    <p:sldId id="374" r:id="rId4"/>
    <p:sldId id="376" r:id="rId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  <p14:sldId id="37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E3FF"/>
    <a:srgbClr val="1B4479"/>
    <a:srgbClr val="2BB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660"/>
  </p:normalViewPr>
  <p:slideViewPr>
    <p:cSldViewPr snapToGrid="0">
      <p:cViewPr>
        <p:scale>
          <a:sx n="100" d="100"/>
          <a:sy n="100" d="100"/>
        </p:scale>
        <p:origin x="1013" y="6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4114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888410433070859E-2"/>
          <c:y val="0.10320711717475903"/>
          <c:w val="0.90792408956692916"/>
          <c:h val="0.74030310406600008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8B-4787-93B9-2691696C87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>
                <a:alpha val="83000"/>
              </a:schemeClr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8B-4787-93B9-2691696C87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2050 phone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Sheet1!$D$2:$D$37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5429</c:v>
                </c:pt>
                <c:pt idx="25">
                  <c:v>6208</c:v>
                </c:pt>
                <c:pt idx="26">
                  <c:v>5721</c:v>
                </c:pt>
                <c:pt idx="27">
                  <c:v>5736</c:v>
                </c:pt>
                <c:pt idx="28">
                  <c:v>4962</c:v>
                </c:pt>
                <c:pt idx="29">
                  <c:v>4074</c:v>
                </c:pt>
                <c:pt idx="30">
                  <c:v>4236</c:v>
                </c:pt>
                <c:pt idx="31">
                  <c:v>4161</c:v>
                </c:pt>
                <c:pt idx="32">
                  <c:v>3982</c:v>
                </c:pt>
                <c:pt idx="33">
                  <c:v>3921</c:v>
                </c:pt>
                <c:pt idx="34">
                  <c:v>4101</c:v>
                </c:pt>
                <c:pt idx="35">
                  <c:v>3721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2-508B-4787-93B9-2691696C8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/>
      </c:areaChart>
      <c:dateAx>
        <c:axId val="816602608"/>
        <c:scaling>
          <c:orientation val="minMax"/>
        </c:scaling>
        <c:delete val="0"/>
        <c:axPos val="b"/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  <c:max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888410433070859E-2"/>
          <c:y val="0.10320711717475903"/>
          <c:w val="0.90792408956692916"/>
          <c:h val="0.7403031040660000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29-44C1-AE52-D038E3C789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>
                <a:alpha val="83000"/>
              </a:schemeClr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29-44C1-AE52-D038E3C789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>
          <c:ext xmlns:c15="http://schemas.microsoft.com/office/drawing/2012/chart" uri="{02D57815-91ED-43cb-92C2-25804820EDAC}">
            <c15:filteredArea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2050 phone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25400">
                    <a:noFill/>
                  </a:ln>
                  <a:effectLst/>
                </c:spPr>
                <c:cat>
                  <c:numRef>
                    <c:extLst>
                      <c:ext uri="{02D57815-91ED-43cb-92C2-25804820EDAC}">
                        <c15:formulaRef>
                          <c15:sqref>Sheet1!$A$2:$A$37</c15:sqref>
                        </c15:formulaRef>
                      </c:ext>
                    </c:extLst>
                    <c:numCache>
                      <c:formatCode>m/d/yyyy</c:formatCode>
                      <c:ptCount val="36"/>
                      <c:pt idx="0">
                        <c:v>54058</c:v>
                      </c:pt>
                      <c:pt idx="1">
                        <c:v>54089</c:v>
                      </c:pt>
                      <c:pt idx="2">
                        <c:v>54118</c:v>
                      </c:pt>
                      <c:pt idx="3">
                        <c:v>54149</c:v>
                      </c:pt>
                      <c:pt idx="4">
                        <c:v>54179</c:v>
                      </c:pt>
                      <c:pt idx="5">
                        <c:v>54210</c:v>
                      </c:pt>
                      <c:pt idx="6">
                        <c:v>54240</c:v>
                      </c:pt>
                      <c:pt idx="7">
                        <c:v>54271</c:v>
                      </c:pt>
                      <c:pt idx="8">
                        <c:v>54302</c:v>
                      </c:pt>
                      <c:pt idx="9">
                        <c:v>54332</c:v>
                      </c:pt>
                      <c:pt idx="10">
                        <c:v>54363</c:v>
                      </c:pt>
                      <c:pt idx="11">
                        <c:v>54393</c:v>
                      </c:pt>
                      <c:pt idx="12">
                        <c:v>54424</c:v>
                      </c:pt>
                      <c:pt idx="13">
                        <c:v>54455</c:v>
                      </c:pt>
                      <c:pt idx="14">
                        <c:v>54483</c:v>
                      </c:pt>
                      <c:pt idx="15">
                        <c:v>54514</c:v>
                      </c:pt>
                      <c:pt idx="16">
                        <c:v>54544</c:v>
                      </c:pt>
                      <c:pt idx="17">
                        <c:v>54575</c:v>
                      </c:pt>
                      <c:pt idx="18">
                        <c:v>54605</c:v>
                      </c:pt>
                      <c:pt idx="19">
                        <c:v>54636</c:v>
                      </c:pt>
                      <c:pt idx="20">
                        <c:v>54667</c:v>
                      </c:pt>
                      <c:pt idx="21">
                        <c:v>54697</c:v>
                      </c:pt>
                      <c:pt idx="22">
                        <c:v>54728</c:v>
                      </c:pt>
                      <c:pt idx="23">
                        <c:v>54758</c:v>
                      </c:pt>
                      <c:pt idx="24">
                        <c:v>54789</c:v>
                      </c:pt>
                      <c:pt idx="25">
                        <c:v>54820</c:v>
                      </c:pt>
                      <c:pt idx="26">
                        <c:v>54848</c:v>
                      </c:pt>
                      <c:pt idx="27">
                        <c:v>54879</c:v>
                      </c:pt>
                      <c:pt idx="28">
                        <c:v>54909</c:v>
                      </c:pt>
                      <c:pt idx="29">
                        <c:v>54940</c:v>
                      </c:pt>
                      <c:pt idx="30">
                        <c:v>54970</c:v>
                      </c:pt>
                      <c:pt idx="31">
                        <c:v>55001</c:v>
                      </c:pt>
                      <c:pt idx="32">
                        <c:v>55032</c:v>
                      </c:pt>
                      <c:pt idx="33">
                        <c:v>55062</c:v>
                      </c:pt>
                      <c:pt idx="34">
                        <c:v>55093</c:v>
                      </c:pt>
                      <c:pt idx="35">
                        <c:v>55123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Sheet1!$D$2:$D$37</c15:sqref>
                        </c15:formulaRef>
                      </c:ext>
                    </c:extLst>
                    <c:numCache>
                      <c:formatCode>General</c:formatCode>
                      <c:ptCount val="36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5429</c:v>
                      </c:pt>
                      <c:pt idx="25">
                        <c:v>6208</c:v>
                      </c:pt>
                      <c:pt idx="26">
                        <c:v>5721</c:v>
                      </c:pt>
                      <c:pt idx="27">
                        <c:v>5736</c:v>
                      </c:pt>
                      <c:pt idx="28">
                        <c:v>4962</c:v>
                      </c:pt>
                      <c:pt idx="29">
                        <c:v>4074</c:v>
                      </c:pt>
                      <c:pt idx="30">
                        <c:v>4236</c:v>
                      </c:pt>
                      <c:pt idx="31">
                        <c:v>4161</c:v>
                      </c:pt>
                      <c:pt idx="32">
                        <c:v>3982</c:v>
                      </c:pt>
                      <c:pt idx="33">
                        <c:v>3921</c:v>
                      </c:pt>
                      <c:pt idx="34">
                        <c:v>4101</c:v>
                      </c:pt>
                      <c:pt idx="35">
                        <c:v>3721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8D29-44C1-AE52-D038E3C789EE}"/>
                  </c:ext>
                </c:extLst>
              </c15:ser>
            </c15:filteredAreaSeries>
          </c:ext>
        </c:extLst>
      </c:areaChart>
      <c:dateAx>
        <c:axId val="816602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888410433070859E-2"/>
          <c:y val="0.10320711717475903"/>
          <c:w val="0.90792408956692916"/>
          <c:h val="0.7403031040660000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29-44C1-AE52-D038E3C789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29-44C1-AE52-D038E3C789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2050 phone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Sheet1!$D$2:$D$37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5429</c:v>
                </c:pt>
                <c:pt idx="25">
                  <c:v>6208</c:v>
                </c:pt>
                <c:pt idx="26">
                  <c:v>5721</c:v>
                </c:pt>
                <c:pt idx="27">
                  <c:v>5736</c:v>
                </c:pt>
                <c:pt idx="28">
                  <c:v>4962</c:v>
                </c:pt>
                <c:pt idx="29">
                  <c:v>4074</c:v>
                </c:pt>
                <c:pt idx="30">
                  <c:v>4236</c:v>
                </c:pt>
                <c:pt idx="31">
                  <c:v>4161</c:v>
                </c:pt>
                <c:pt idx="32">
                  <c:v>3982</c:v>
                </c:pt>
                <c:pt idx="33">
                  <c:v>3921</c:v>
                </c:pt>
                <c:pt idx="34">
                  <c:v>4101</c:v>
                </c:pt>
                <c:pt idx="35">
                  <c:v>3721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2-8D29-44C1-AE52-D038E3C789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/>
      </c:areaChart>
      <c:dateAx>
        <c:axId val="816602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21531507572912"/>
          <c:y val="0.10320711717475903"/>
          <c:w val="0.85859701214279649"/>
          <c:h val="0.74030310406600008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02-472F-976A-65416F4896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02-472F-976A-65416F48962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2050 phone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Sheet1!$D$2:$D$37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5429</c:v>
                </c:pt>
                <c:pt idx="25">
                  <c:v>6208</c:v>
                </c:pt>
                <c:pt idx="26">
                  <c:v>5721</c:v>
                </c:pt>
                <c:pt idx="27">
                  <c:v>5736</c:v>
                </c:pt>
                <c:pt idx="28">
                  <c:v>4962</c:v>
                </c:pt>
                <c:pt idx="29">
                  <c:v>4074</c:v>
                </c:pt>
                <c:pt idx="30">
                  <c:v>4236</c:v>
                </c:pt>
                <c:pt idx="31">
                  <c:v>4161</c:v>
                </c:pt>
                <c:pt idx="32">
                  <c:v>3982</c:v>
                </c:pt>
                <c:pt idx="33">
                  <c:v>3921</c:v>
                </c:pt>
                <c:pt idx="34">
                  <c:v>4101</c:v>
                </c:pt>
                <c:pt idx="35">
                  <c:v>3721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2-0F02-472F-976A-65416F489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/>
      </c:areaChart>
      <c:dateAx>
        <c:axId val="816602608"/>
        <c:scaling>
          <c:orientation val="minMax"/>
        </c:scaling>
        <c:delete val="0"/>
        <c:axPos val="b"/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  <c:max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0.41983</cdr:x>
      <cdr:y>0.02026</cdr:y>
    </cdr:from>
    <cdr:to>
      <cdr:x>0.62483</cdr:x>
      <cdr:y>0.10088</cdr:y>
    </cdr:to>
    <cdr:sp macro="" textlink="">
      <cdr:nvSpPr>
        <cdr:cNvPr id="6" name="Rectangle 5">
          <a:extLst xmlns:a="http://schemas.openxmlformats.org/drawingml/2006/main">
            <a:ext uri="{FF2B5EF4-FFF2-40B4-BE49-F238E27FC236}">
              <a16:creationId xmlns:a16="http://schemas.microsoft.com/office/drawing/2014/main" id="{BC266369-DCB1-0B99-94E4-BE0DEFE78156}"/>
            </a:ext>
          </a:extLst>
        </cdr:cNvPr>
        <cdr:cNvSpPr/>
      </cdr:nvSpPr>
      <cdr:spPr>
        <a:xfrm xmlns:a="http://schemas.openxmlformats.org/drawingml/2006/main">
          <a:off x="3412350" y="109778"/>
          <a:ext cx="1666240" cy="436853"/>
        </a:xfrm>
        <a:prstGeom xmlns:a="http://schemas.openxmlformats.org/drawingml/2006/main" prst="rect">
          <a:avLst/>
        </a:prstGeom>
        <a:solidFill xmlns:a="http://schemas.openxmlformats.org/drawingml/2006/main">
          <a:srgbClr val="2BB6E6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 phone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0.09882</cdr:x>
      <cdr:y>0.30211</cdr:y>
    </cdr:from>
    <cdr:to>
      <cdr:x>0.30382</cdr:x>
      <cdr:y>0.38274</cdr:y>
    </cdr:to>
    <cdr:sp macro="" textlink="">
      <cdr:nvSpPr>
        <cdr:cNvPr id="7" name="Rectangle 6">
          <a:extLst xmlns:a="http://schemas.openxmlformats.org/drawingml/2006/main">
            <a:ext uri="{FF2B5EF4-FFF2-40B4-BE49-F238E27FC236}">
              <a16:creationId xmlns:a16="http://schemas.microsoft.com/office/drawing/2014/main" id="{67F51252-3ADD-2717-808B-8A23473F231F}"/>
            </a:ext>
          </a:extLst>
        </cdr:cNvPr>
        <cdr:cNvSpPr/>
      </cdr:nvSpPr>
      <cdr:spPr>
        <a:xfrm xmlns:a="http://schemas.openxmlformats.org/drawingml/2006/main">
          <a:off x="803197" y="1637023"/>
          <a:ext cx="1666240" cy="436907"/>
        </a:xfrm>
        <a:prstGeom xmlns:a="http://schemas.openxmlformats.org/drawingml/2006/main" prst="rect">
          <a:avLst/>
        </a:prstGeom>
        <a:solidFill xmlns:a="http://schemas.openxmlformats.org/drawingml/2006/main">
          <a:srgbClr val="1B4479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 phone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0.7473</cdr:x>
      <cdr:y>0.12598</cdr:y>
    </cdr:from>
    <cdr:to>
      <cdr:x>0.9523</cdr:x>
      <cdr:y>0.2066</cdr:y>
    </cdr:to>
    <cdr:sp macro="" textlink="">
      <cdr:nvSpPr>
        <cdr:cNvPr id="5" name="Rectangle 4">
          <a:extLst xmlns:a="http://schemas.openxmlformats.org/drawingml/2006/main">
            <a:ext uri="{FF2B5EF4-FFF2-40B4-BE49-F238E27FC236}">
              <a16:creationId xmlns:a16="http://schemas.microsoft.com/office/drawing/2014/main" id="{FA85CC33-B3BA-317A-7C4E-A312C317CBD5}"/>
            </a:ext>
          </a:extLst>
        </cdr:cNvPr>
        <cdr:cNvSpPr/>
      </cdr:nvSpPr>
      <cdr:spPr>
        <a:xfrm xmlns:a="http://schemas.openxmlformats.org/drawingml/2006/main">
          <a:off x="6074040" y="682618"/>
          <a:ext cx="1666240" cy="436853"/>
        </a:xfrm>
        <a:prstGeom xmlns:a="http://schemas.openxmlformats.org/drawingml/2006/main" prst="rect">
          <a:avLst/>
        </a:prstGeom>
        <a:solidFill xmlns:a="http://schemas.openxmlformats.org/drawingml/2006/main">
          <a:srgbClr val="A6E3FF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>
              <a:solidFill>
                <a:schemeClr val="tx1"/>
              </a:solidFill>
            </a:rPr>
            <a:t>2050 phone</a:t>
          </a:r>
          <a:endParaRPr lang="en-US" sz="2000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0.575</cdr:x>
      <cdr:y>0.34719</cdr:y>
    </cdr:from>
    <cdr:to>
      <cdr:x>0.78</cdr:x>
      <cdr:y>0.42781</cdr:y>
    </cdr:to>
    <cdr:sp macro="" textlink="">
      <cdr:nvSpPr>
        <cdr:cNvPr id="6" name="Rectangle 5">
          <a:extLst xmlns:a="http://schemas.openxmlformats.org/drawingml/2006/main">
            <a:ext uri="{FF2B5EF4-FFF2-40B4-BE49-F238E27FC236}">
              <a16:creationId xmlns:a16="http://schemas.microsoft.com/office/drawing/2014/main" id="{BC266369-DCB1-0B99-94E4-BE0DEFE78156}"/>
            </a:ext>
          </a:extLst>
        </cdr:cNvPr>
        <cdr:cNvSpPr/>
      </cdr:nvSpPr>
      <cdr:spPr>
        <a:xfrm xmlns:a="http://schemas.openxmlformats.org/drawingml/2006/main">
          <a:off x="4673600" y="1881294"/>
          <a:ext cx="1666240" cy="436880"/>
        </a:xfrm>
        <a:prstGeom xmlns:a="http://schemas.openxmlformats.org/drawingml/2006/main" prst="rect">
          <a:avLst/>
        </a:prstGeom>
        <a:solidFill xmlns:a="http://schemas.openxmlformats.org/drawingml/2006/main">
          <a:srgbClr val="2BB6E6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 phone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0.17125</cdr:x>
      <cdr:y>0.26281</cdr:y>
    </cdr:from>
    <cdr:to>
      <cdr:x>0.37625</cdr:x>
      <cdr:y>0.34344</cdr:y>
    </cdr:to>
    <cdr:sp macro="" textlink="">
      <cdr:nvSpPr>
        <cdr:cNvPr id="7" name="Rectangle 6">
          <a:extLst xmlns:a="http://schemas.openxmlformats.org/drawingml/2006/main">
            <a:ext uri="{FF2B5EF4-FFF2-40B4-BE49-F238E27FC236}">
              <a16:creationId xmlns:a16="http://schemas.microsoft.com/office/drawing/2014/main" id="{67F51252-3ADD-2717-808B-8A23473F231F}"/>
            </a:ext>
          </a:extLst>
        </cdr:cNvPr>
        <cdr:cNvSpPr/>
      </cdr:nvSpPr>
      <cdr:spPr>
        <a:xfrm xmlns:a="http://schemas.openxmlformats.org/drawingml/2006/main">
          <a:off x="1391920" y="1424094"/>
          <a:ext cx="1666240" cy="436880"/>
        </a:xfrm>
        <a:prstGeom xmlns:a="http://schemas.openxmlformats.org/drawingml/2006/main" prst="rect">
          <a:avLst/>
        </a:prstGeom>
        <a:solidFill xmlns:a="http://schemas.openxmlformats.org/drawingml/2006/main">
          <a:srgbClr val="1B4479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 phone</a:t>
          </a:r>
          <a:endParaRPr lang="en-US" sz="20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07B56F4-F560-257D-2FDE-C6E7707E6A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FCBF52-FEF8-E07D-CBDE-22F82057C4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91160-6AEE-4600-B8FA-D1DAF50647A1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21A299-2EA6-5989-35EF-EFD541E50C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58E9C0-1AB8-5CC5-D76A-29EDF827B7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C80B6-06AD-484E-9CAE-0348006FF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73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108CA2-DA4E-A269-0296-1908F2499EDC}"/>
              </a:ext>
            </a:extLst>
          </p:cNvPr>
          <p:cNvGrpSpPr/>
          <p:nvPr userDrawn="1"/>
        </p:nvGrpSpPr>
        <p:grpSpPr>
          <a:xfrm>
            <a:off x="2088324" y="256135"/>
            <a:ext cx="4072206" cy="998226"/>
            <a:chOff x="2250884" y="256135"/>
            <a:chExt cx="4072206" cy="998226"/>
          </a:xfrm>
        </p:grpSpPr>
        <p:pic>
          <p:nvPicPr>
            <p:cNvPr id="6" name="Picture 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BC6BE26-3AC3-9FC7-450E-D80F4C3414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022" y="256135"/>
              <a:ext cx="3986068" cy="998226"/>
            </a:xfrm>
            <a:prstGeom prst="rect">
              <a:avLst/>
            </a:prstGeom>
          </p:spPr>
        </p:pic>
        <p:pic>
          <p:nvPicPr>
            <p:cNvPr id="8" name="Graphic 7" descr="Table with solid fill">
              <a:extLst>
                <a:ext uri="{FF2B5EF4-FFF2-40B4-BE49-F238E27FC236}">
                  <a16:creationId xmlns:a16="http://schemas.microsoft.com/office/drawing/2014/main" id="{2025255E-C62A-3E06-F088-C50A93D585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50884" y="308934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559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55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71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88A9A62D-AC6C-9BDE-9593-43F019E169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6" name="Graphic 5" descr="Bar chart with solid fill">
            <a:extLst>
              <a:ext uri="{FF2B5EF4-FFF2-40B4-BE49-F238E27FC236}">
                <a16:creationId xmlns:a16="http://schemas.microsoft.com/office/drawing/2014/main" id="{8DA0B64D-DAB1-FBA2-5F13-DEECE13F5A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7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pic>
        <p:nvPicPr>
          <p:cNvPr id="2" name="Graphic 1" descr="Calligraphy Pen with solid fill">
            <a:extLst>
              <a:ext uri="{FF2B5EF4-FFF2-40B4-BE49-F238E27FC236}">
                <a16:creationId xmlns:a16="http://schemas.microsoft.com/office/drawing/2014/main" id="{7A9BDA8C-9939-B8DF-C596-C10E51DCD5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28FA07C1-3BB6-1D55-5FCD-10A078B8AC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6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ractic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7647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pic>
        <p:nvPicPr>
          <p:cNvPr id="6" name="Graphic 5" descr="Calligraphy Pen with solid fill">
            <a:extLst>
              <a:ext uri="{FF2B5EF4-FFF2-40B4-BE49-F238E27FC236}">
                <a16:creationId xmlns:a16="http://schemas.microsoft.com/office/drawing/2014/main" id="{906EC5F5-D1FB-B13F-4176-1B9CF60A51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B4FA3CEF-BA06-71A3-5D85-6AD89EBF2C5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03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842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4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1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15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77" r:id="rId4"/>
    <p:sldLayoutId id="2147483669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E9D552E-1026-C92F-08DA-4F4465FAED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758534"/>
              </p:ext>
            </p:extLst>
          </p:nvPr>
        </p:nvGraphicFramePr>
        <p:xfrm>
          <a:off x="7071360" y="0"/>
          <a:ext cx="5120640" cy="6854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val="1517423455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25729869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0787100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349290304"/>
                    </a:ext>
                  </a:extLst>
                </a:gridCol>
              </a:tblGrid>
              <a:tr h="290194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Date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2048 phone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2049 phone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2050 phone</a:t>
                      </a:r>
                      <a:endParaRPr lang="en-US" sz="105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298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3487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441012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5643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065007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6921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193245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5941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49297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5871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3255982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5808785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809363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753278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4087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42503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26384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993638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12/01/2048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65810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3429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46603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4208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803840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1087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5300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20392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8572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6611954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7725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853410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6254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729645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5236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91973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4161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095178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3982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339187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10/01/2049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181448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4101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408372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12/01/2049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3721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644389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2321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5429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726010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1845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6208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745459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1805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5721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227761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2058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5736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800489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1814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4962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402235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1538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4074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577372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07/01/2050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1788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4236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225388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1614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4161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219884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1411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3982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349415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1460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813358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1315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4101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977047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12/01/2050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1395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3721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9774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771E786-25B0-FF0F-BFA2-790C19F198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414421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7C50926-2BF7-78C7-9B9D-1E319AEE2FE1}"/>
              </a:ext>
            </a:extLst>
          </p:cNvPr>
          <p:cNvSpPr txBox="1"/>
          <p:nvPr/>
        </p:nvSpPr>
        <p:spPr>
          <a:xfrm>
            <a:off x="-1829" y="-1436867"/>
            <a:ext cx="3732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Change chart to Stacked Area Chart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8753D5-667D-6F19-A93B-00695B916104}"/>
              </a:ext>
            </a:extLst>
          </p:cNvPr>
          <p:cNvSpPr txBox="1"/>
          <p:nvPr/>
        </p:nvSpPr>
        <p:spPr>
          <a:xfrm>
            <a:off x="-1830" y="-1106147"/>
            <a:ext cx="3353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Bring back data for 2050 phone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9B95FF-ADA6-6F7E-69C8-C8C828E7AAD7}"/>
              </a:ext>
            </a:extLst>
          </p:cNvPr>
          <p:cNvSpPr txBox="1"/>
          <p:nvPr/>
        </p:nvSpPr>
        <p:spPr>
          <a:xfrm>
            <a:off x="-1831" y="-775427"/>
            <a:ext cx="4046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Display „thousands” units on the Y axis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7006A59-632C-5435-BD4D-A065F3E7F7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289282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6F6FF5A-E6C3-4CAD-114D-1424B99F9F00}"/>
              </a:ext>
            </a:extLst>
          </p:cNvPr>
          <p:cNvSpPr txBox="1"/>
          <p:nvPr/>
        </p:nvSpPr>
        <p:spPr>
          <a:xfrm>
            <a:off x="-1831" y="-406095"/>
            <a:ext cx="370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Change gridlines to horizontal ones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9653A95-A169-F258-7A36-BA74CA843C1D}"/>
              </a:ext>
            </a:extLst>
          </p:cNvPr>
          <p:cNvSpPr/>
          <p:nvPr/>
        </p:nvSpPr>
        <p:spPr>
          <a:xfrm>
            <a:off x="0" y="0"/>
            <a:ext cx="5842001" cy="10722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/>
              <a:t>Area Chart</a:t>
            </a:r>
            <a:endParaRPr lang="en-US" sz="40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7D189C-CA88-42A3-63C1-4AE5A3769134}"/>
              </a:ext>
            </a:extLst>
          </p:cNvPr>
          <p:cNvSpPr/>
          <p:nvPr/>
        </p:nvSpPr>
        <p:spPr>
          <a:xfrm>
            <a:off x="5842000" y="0"/>
            <a:ext cx="6349999" cy="10722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/>
              <a:t>Stacked Area Chart</a:t>
            </a:r>
            <a:endParaRPr lang="en-US" sz="4000" b="1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7006A59-632C-5435-BD4D-A065F3E7F7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0478700"/>
              </p:ext>
            </p:extLst>
          </p:nvPr>
        </p:nvGraphicFramePr>
        <p:xfrm>
          <a:off x="599443" y="1543665"/>
          <a:ext cx="4490718" cy="4561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D56DB63-B6E6-2C21-61ED-C5375CDF8F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0299668"/>
              </p:ext>
            </p:extLst>
          </p:nvPr>
        </p:nvGraphicFramePr>
        <p:xfrm>
          <a:off x="6828541" y="1637088"/>
          <a:ext cx="4764016" cy="4474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18280230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 (Calibri)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 (Calibri)" id="{A9E9DCCB-4119-413F-996E-48AC56912348}" vid="{3FA98DF7-B10B-4F1E-B230-31B930F0C4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Good Looking 1 (Calibri)</Template>
  <TotalTime>61</TotalTime>
  <Words>212</Words>
  <Application>Microsoft Office PowerPoint</Application>
  <PresentationFormat>Widescreen</PresentationFormat>
  <Paragraphs>171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Good Looking 1 (Calibri)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7</cp:revision>
  <dcterms:created xsi:type="dcterms:W3CDTF">2022-10-12T06:48:21Z</dcterms:created>
  <dcterms:modified xsi:type="dcterms:W3CDTF">2022-10-18T07:53:23Z</dcterms:modified>
</cp:coreProperties>
</file>